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2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0.xml.rels" ContentType="application/vnd.openxmlformats-package.relationships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presProps.xml" ContentType="application/vnd.openxmlformats-officedocument.presentationml.presProps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15.xml" ContentType="application/vnd.openxmlformats-officedocument.theme+xml"/>
  <Override PartName="/ppt/theme/theme5.xml" ContentType="application/vnd.openxmlformats-officedocument.theme+xml"/>
  <Override PartName="/ppt/theme/theme14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13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</p:sldMasterIdLst>
  <p:sldIdLst>
    <p:sldId id="256" r:id="rId17"/>
    <p:sldId id="257" r:id="rId18"/>
    <p:sldId id="258" r:id="rId1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FR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FR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FR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FR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2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3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4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5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6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7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8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9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0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4027680"/>
            <a:ext cx="10074960" cy="16412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" name="Rectangle 9"/>
          <p:cNvSpPr/>
          <p:nvPr/>
        </p:nvSpPr>
        <p:spPr>
          <a:xfrm>
            <a:off x="3840480" y="1002600"/>
            <a:ext cx="5455080" cy="183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en-US" sz="2000" spc="-1" strike="noStrike">
                <a:solidFill>
                  <a:schemeClr val="lt2">
                    <a:lumMod val="25000"/>
                  </a:schemeClr>
                </a:solidFill>
                <a:latin typeface="Arial"/>
                <a:ea typeface="DejaVu Sans"/>
              </a:rPr>
              <a:t>Imagerie, Radiothérapie Innovante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US" sz="2000" spc="-1" strike="noStrike">
                <a:solidFill>
                  <a:schemeClr val="lt2">
                    <a:lumMod val="25000"/>
                  </a:schemeClr>
                </a:solidFill>
                <a:latin typeface="Arial"/>
                <a:ea typeface="DejaVu Sans"/>
              </a:rPr>
              <a:t>et médecine des Systèmes (IRIS)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chemeClr val="dk1"/>
                </a:solidFill>
                <a:latin typeface="Arial"/>
                <a:ea typeface="DejaVu Sans"/>
              </a:rPr>
              <a:t>UMR 9029 CNRS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chemeClr val="dk1"/>
                </a:solidFill>
                <a:latin typeface="Arial"/>
                <a:ea typeface="DejaVu Sans"/>
              </a:rPr>
              <a:t>U1353 Inserm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chemeClr val="dk1"/>
                </a:solidFill>
                <a:latin typeface="Arial"/>
                <a:ea typeface="DejaVu Sans"/>
              </a:rPr>
              <a:t>Institut Curie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chemeClr val="dk1"/>
                </a:solidFill>
                <a:latin typeface="Arial"/>
                <a:ea typeface="DejaVu Sans"/>
              </a:rPr>
              <a:t>Université Versailles Saint-Quentin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chemeClr val="dk1"/>
                </a:solidFill>
                <a:latin typeface="Arial"/>
                <a:ea typeface="DejaVu Sans"/>
              </a:rPr>
              <a:t>Orsay / Paris / Saint-Cloud, France,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chemeClr val="dk1"/>
                </a:solidFill>
                <a:latin typeface="Arial"/>
                <a:ea typeface="DejaVu Sans"/>
              </a:rPr>
              <a:t>https://www.iris-curie.fr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Picture 10" descr=""/>
          <p:cNvPicPr/>
          <p:nvPr/>
        </p:nvPicPr>
        <p:blipFill>
          <a:blip r:embed="rId2"/>
          <a:stretch/>
        </p:blipFill>
        <p:spPr>
          <a:xfrm>
            <a:off x="1043640" y="777240"/>
            <a:ext cx="2537280" cy="2440440"/>
          </a:xfrm>
          <a:prstGeom prst="rect">
            <a:avLst/>
          </a:prstGeom>
          <a:ln w="0">
            <a:noFill/>
          </a:ln>
        </p:spPr>
      </p:pic>
      <p:pic>
        <p:nvPicPr>
          <p:cNvPr id="3" name="Picture 11" descr=""/>
          <p:cNvPicPr/>
          <p:nvPr/>
        </p:nvPicPr>
        <p:blipFill>
          <a:blip r:embed="rId3"/>
          <a:stretch/>
        </p:blipFill>
        <p:spPr>
          <a:xfrm>
            <a:off x="8746200" y="3512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4" name="Picture 12" descr=""/>
          <p:cNvPicPr/>
          <p:nvPr/>
        </p:nvPicPr>
        <p:blipFill>
          <a:blip r:embed="rId4"/>
          <a:stretch/>
        </p:blipFill>
        <p:spPr>
          <a:xfrm>
            <a:off x="7406640" y="3651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5" name="Picture 13" descr=""/>
          <p:cNvPicPr/>
          <p:nvPr/>
        </p:nvPicPr>
        <p:blipFill>
          <a:blip r:embed="rId5"/>
          <a:stretch/>
        </p:blipFill>
        <p:spPr>
          <a:xfrm>
            <a:off x="9295920" y="3655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6" name="Picture 14" descr=""/>
          <p:cNvPicPr/>
          <p:nvPr/>
        </p:nvPicPr>
        <p:blipFill>
          <a:blip r:embed="rId6"/>
          <a:stretch/>
        </p:blipFill>
        <p:spPr>
          <a:xfrm>
            <a:off x="8200800" y="3523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Click to edit the title text format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800" spc="-1" strike="noStrike">
                <a:solidFill>
                  <a:schemeClr val="dk1"/>
                </a:solidFill>
                <a:latin typeface="Aptos"/>
              </a:rPr>
              <a:t>Click to edit the outline text format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Second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Third Outline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Fourth Outline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Fifth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Sixth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Seventh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7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8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90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91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92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93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2920" cy="109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93720" y="1509840"/>
            <a:ext cx="4269960" cy="359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16680" y="1509840"/>
            <a:ext cx="4269960" cy="359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7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1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103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104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105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106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4360" cy="109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93720" y="1390680"/>
            <a:ext cx="4265280" cy="68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GB" sz="24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93720" y="2071800"/>
            <a:ext cx="4265280" cy="3045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5103720" y="1390680"/>
            <a:ext cx="4284360" cy="68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GB" sz="24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103720" y="2071800"/>
            <a:ext cx="4284360" cy="3045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7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3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4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115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116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117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118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2920" cy="109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7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2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3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124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125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126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127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7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9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0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131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132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133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134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50800" cy="132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32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286160" y="816120"/>
            <a:ext cx="5101920" cy="4030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32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50800" cy="31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16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16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7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39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0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141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142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143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144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50800" cy="132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32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286160" y="816120"/>
            <a:ext cx="5101920" cy="403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Click to edit the outline text format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Second Outline Level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Third Outline Level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Fourth Outline Level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Fifth Outline Level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Sixth Outline Level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3200" spc="-1" strike="noStrike">
                <a:solidFill>
                  <a:schemeClr val="dk1"/>
                </a:solidFill>
                <a:latin typeface="Aptos"/>
              </a:rPr>
              <a:t>Seventh Outline Level</a:t>
            </a:r>
            <a:endParaRPr b="0" lang="en-FR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50800" cy="31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16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16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7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1676520" y="4027680"/>
            <a:ext cx="8398440" cy="16412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83080" y="4293000"/>
            <a:ext cx="7292160" cy="11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DejaVu Sans"/>
              </a:rPr>
              <a:t>et médecine des Systèmes (IRIS)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" name="Picture 10" descr=""/>
          <p:cNvPicPr/>
          <p:nvPr/>
        </p:nvPicPr>
        <p:blipFill>
          <a:blip r:embed="rId2"/>
          <a:stretch/>
        </p:blipFill>
        <p:spPr>
          <a:xfrm>
            <a:off x="37800" y="4122360"/>
            <a:ext cx="1553040" cy="1493640"/>
          </a:xfrm>
          <a:prstGeom prst="rect">
            <a:avLst/>
          </a:prstGeom>
          <a:ln w="0">
            <a:noFill/>
          </a:ln>
        </p:spPr>
      </p:pic>
      <p:pic>
        <p:nvPicPr>
          <p:cNvPr id="12" name="Picture 11" descr=""/>
          <p:cNvPicPr/>
          <p:nvPr/>
        </p:nvPicPr>
        <p:blipFill>
          <a:blip r:embed="rId3"/>
          <a:stretch/>
        </p:blipFill>
        <p:spPr>
          <a:xfrm>
            <a:off x="8746200" y="3512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13" name="Picture 12" descr=""/>
          <p:cNvPicPr/>
          <p:nvPr/>
        </p:nvPicPr>
        <p:blipFill>
          <a:blip r:embed="rId4"/>
          <a:stretch/>
        </p:blipFill>
        <p:spPr>
          <a:xfrm>
            <a:off x="7406640" y="3651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14" name="Picture 13" descr=""/>
          <p:cNvPicPr/>
          <p:nvPr/>
        </p:nvPicPr>
        <p:blipFill>
          <a:blip r:embed="rId5"/>
          <a:stretch/>
        </p:blipFill>
        <p:spPr>
          <a:xfrm>
            <a:off x="9295920" y="3655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15" name="Picture 14" descr=""/>
          <p:cNvPicPr/>
          <p:nvPr/>
        </p:nvPicPr>
        <p:blipFill>
          <a:blip r:embed="rId6"/>
          <a:stretch/>
        </p:blipFill>
        <p:spPr>
          <a:xfrm>
            <a:off x="8200800" y="3523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60360" y="53244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GB" sz="60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800" spc="-1" strike="noStrike">
                <a:solidFill>
                  <a:schemeClr val="dk1"/>
                </a:solidFill>
                <a:latin typeface="Aptos"/>
              </a:rPr>
              <a:t>Click to edit the outline text format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Second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Third Outline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Fourth Outline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Fifth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Sixth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Seventh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7"/>
    <p:sldLayoutId id="2147483652" r:id="rId8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stomShape 1"/>
          <p:cNvSpPr/>
          <p:nvPr/>
        </p:nvSpPr>
        <p:spPr>
          <a:xfrm>
            <a:off x="1676520" y="4027680"/>
            <a:ext cx="8398440" cy="16412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" name="Rectangle 9"/>
          <p:cNvSpPr/>
          <p:nvPr/>
        </p:nvSpPr>
        <p:spPr>
          <a:xfrm>
            <a:off x="1783080" y="4293000"/>
            <a:ext cx="7292160" cy="11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DejaVu Sans"/>
              </a:rPr>
              <a:t>et médecine des Systèmes (IRIS)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" name="Picture 10" descr=""/>
          <p:cNvPicPr/>
          <p:nvPr/>
        </p:nvPicPr>
        <p:blipFill>
          <a:blip r:embed="rId2"/>
          <a:stretch/>
        </p:blipFill>
        <p:spPr>
          <a:xfrm>
            <a:off x="37800" y="4122360"/>
            <a:ext cx="1553040" cy="1493640"/>
          </a:xfrm>
          <a:prstGeom prst="rect">
            <a:avLst/>
          </a:prstGeom>
          <a:ln w="0">
            <a:noFill/>
          </a:ln>
        </p:spPr>
      </p:pic>
      <p:pic>
        <p:nvPicPr>
          <p:cNvPr id="23" name="Picture 11" descr=""/>
          <p:cNvPicPr/>
          <p:nvPr/>
        </p:nvPicPr>
        <p:blipFill>
          <a:blip r:embed="rId3"/>
          <a:stretch/>
        </p:blipFill>
        <p:spPr>
          <a:xfrm>
            <a:off x="8746200" y="3512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24" name="Picture 12" descr=""/>
          <p:cNvPicPr/>
          <p:nvPr/>
        </p:nvPicPr>
        <p:blipFill>
          <a:blip r:embed="rId4"/>
          <a:stretch/>
        </p:blipFill>
        <p:spPr>
          <a:xfrm>
            <a:off x="7406640" y="3651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25" name="Picture 13" descr=""/>
          <p:cNvPicPr/>
          <p:nvPr/>
        </p:nvPicPr>
        <p:blipFill>
          <a:blip r:embed="rId5"/>
          <a:stretch/>
        </p:blipFill>
        <p:spPr>
          <a:xfrm>
            <a:off x="9295920" y="3655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26" name="Picture 14" descr=""/>
          <p:cNvPicPr/>
          <p:nvPr/>
        </p:nvPicPr>
        <p:blipFill>
          <a:blip r:embed="rId6"/>
          <a:stretch/>
        </p:blipFill>
        <p:spPr>
          <a:xfrm>
            <a:off x="8200800" y="3523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2920" cy="109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93720" y="1509840"/>
            <a:ext cx="8692920" cy="2406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4" r:id="rId7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stomShape 1"/>
          <p:cNvSpPr/>
          <p:nvPr/>
        </p:nvSpPr>
        <p:spPr>
          <a:xfrm>
            <a:off x="1676520" y="4027680"/>
            <a:ext cx="8398440" cy="16412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" name="Rectangle 9"/>
          <p:cNvSpPr/>
          <p:nvPr/>
        </p:nvSpPr>
        <p:spPr>
          <a:xfrm>
            <a:off x="1783080" y="4293000"/>
            <a:ext cx="7292160" cy="11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  <a:ea typeface="DejaVu Sans"/>
              </a:rPr>
              <a:t>et médecine des Systèmes (IRIS)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05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3" name="Picture 10" descr=""/>
          <p:cNvPicPr/>
          <p:nvPr/>
        </p:nvPicPr>
        <p:blipFill>
          <a:blip r:embed="rId2"/>
          <a:stretch/>
        </p:blipFill>
        <p:spPr>
          <a:xfrm>
            <a:off x="37800" y="4122360"/>
            <a:ext cx="1553040" cy="1493640"/>
          </a:xfrm>
          <a:prstGeom prst="rect">
            <a:avLst/>
          </a:prstGeom>
          <a:ln w="0">
            <a:noFill/>
          </a:ln>
        </p:spPr>
      </p:pic>
      <p:pic>
        <p:nvPicPr>
          <p:cNvPr id="34" name="Picture 11" descr=""/>
          <p:cNvPicPr/>
          <p:nvPr/>
        </p:nvPicPr>
        <p:blipFill>
          <a:blip r:embed="rId3"/>
          <a:stretch/>
        </p:blipFill>
        <p:spPr>
          <a:xfrm>
            <a:off x="8746200" y="3512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35" name="Picture 12" descr=""/>
          <p:cNvPicPr/>
          <p:nvPr/>
        </p:nvPicPr>
        <p:blipFill>
          <a:blip r:embed="rId4"/>
          <a:stretch/>
        </p:blipFill>
        <p:spPr>
          <a:xfrm>
            <a:off x="7406640" y="3651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36" name="Picture 13" descr=""/>
          <p:cNvPicPr/>
          <p:nvPr/>
        </p:nvPicPr>
        <p:blipFill>
          <a:blip r:embed="rId5"/>
          <a:stretch/>
        </p:blipFill>
        <p:spPr>
          <a:xfrm>
            <a:off x="9295920" y="3655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37" name="Picture 14" descr=""/>
          <p:cNvPicPr/>
          <p:nvPr/>
        </p:nvPicPr>
        <p:blipFill>
          <a:blip r:embed="rId6"/>
          <a:stretch/>
        </p:blipFill>
        <p:spPr>
          <a:xfrm>
            <a:off x="8200800" y="3523320"/>
            <a:ext cx="501120" cy="4942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56" r:id="rId7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9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0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41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42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43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44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GB" sz="60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800" spc="-1" strike="noStrike">
                <a:solidFill>
                  <a:schemeClr val="dk1"/>
                </a:solidFill>
                <a:latin typeface="Aptos"/>
              </a:rPr>
              <a:t>Click to edit the outline text format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Second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Third Outline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FR" sz="1800" spc="-1" strike="noStrike">
                <a:solidFill>
                  <a:schemeClr val="dk1"/>
                </a:solidFill>
                <a:latin typeface="Aptos"/>
              </a:rPr>
              <a:t>Fourth Outline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Fifth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Sixth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FR" sz="2000" spc="-1" strike="noStrike">
                <a:solidFill>
                  <a:schemeClr val="dk1"/>
                </a:solidFill>
                <a:latin typeface="Aptos"/>
              </a:rPr>
              <a:t>Seventh Outline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8" r:id="rId7"/>
    <p:sldLayoutId id="2147483659" r:id="rId8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0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52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53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54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2920" cy="109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93720" y="1509840"/>
            <a:ext cx="8692920" cy="359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7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9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0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63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64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213680" y="301680"/>
            <a:ext cx="2172960" cy="480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93720" y="301680"/>
            <a:ext cx="6366960" cy="480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7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8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9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70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71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72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73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2920" cy="109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44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93720" y="1509840"/>
            <a:ext cx="8692920" cy="359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chemeClr val="dk1"/>
                </a:solidFill>
                <a:latin typeface="Aptos"/>
              </a:rPr>
              <a:t>Click to edit Master text styles</a:t>
            </a:r>
            <a:endParaRPr b="0" lang="en-FR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400" spc="-1" strike="noStrike">
                <a:solidFill>
                  <a:schemeClr val="dk1"/>
                </a:solidFill>
                <a:latin typeface="Aptos"/>
              </a:rPr>
              <a:t>Second level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000" spc="-1" strike="noStrike">
                <a:solidFill>
                  <a:schemeClr val="dk1"/>
                </a:solidFill>
                <a:latin typeface="Aptos"/>
              </a:rPr>
              <a:t>Third level</a:t>
            </a:r>
            <a:endParaRPr b="0" lang="en-FR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Fourth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1800" spc="-1" strike="noStrike">
                <a:solidFill>
                  <a:schemeClr val="dk1"/>
                </a:solidFill>
                <a:latin typeface="Aptos"/>
              </a:rPr>
              <a:t>Fifth level</a:t>
            </a:r>
            <a:endParaRPr b="0" lang="en-FR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7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49640" y="5275440"/>
            <a:ext cx="9625320" cy="393840"/>
          </a:xfrm>
          <a:prstGeom prst="rect">
            <a:avLst/>
          </a:prstGeom>
          <a:solidFill>
            <a:srgbClr val="e86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79" name="Rectangle 9"/>
          <p:cNvSpPr/>
          <p:nvPr/>
        </p:nvSpPr>
        <p:spPr>
          <a:xfrm>
            <a:off x="432720" y="5250240"/>
            <a:ext cx="4199760" cy="4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Imagerie, Radiothérapie Innovante, et médecine des Systèmes (IRIS)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UMR 9029 CNRS, U1353 Inserm, Institut Curie, Université Versailles Saint-Quentin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600" spc="-1" strike="noStrike">
                <a:solidFill>
                  <a:srgbClr val="ffffff"/>
                </a:solidFill>
                <a:latin typeface="Arial"/>
                <a:ea typeface="DejaVu Sans"/>
              </a:rPr>
              <a:t>Orsay / Paris / Saint-Cloud, France, https://www.iris-curie.fr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Picture 10" descr=""/>
          <p:cNvPicPr/>
          <p:nvPr/>
        </p:nvPicPr>
        <p:blipFill>
          <a:blip r:embed="rId2"/>
          <a:stretch/>
        </p:blipFill>
        <p:spPr>
          <a:xfrm>
            <a:off x="37800" y="5281200"/>
            <a:ext cx="348120" cy="334800"/>
          </a:xfrm>
          <a:prstGeom prst="rect">
            <a:avLst/>
          </a:prstGeom>
          <a:ln w="0">
            <a:noFill/>
          </a:ln>
        </p:spPr>
      </p:pic>
      <p:pic>
        <p:nvPicPr>
          <p:cNvPr id="81" name="Picture 11" descr=""/>
          <p:cNvPicPr/>
          <p:nvPr/>
        </p:nvPicPr>
        <p:blipFill>
          <a:blip r:embed="rId3"/>
          <a:stretch/>
        </p:blipFill>
        <p:spPr>
          <a:xfrm>
            <a:off x="8791920" y="4754880"/>
            <a:ext cx="514440" cy="514440"/>
          </a:xfrm>
          <a:prstGeom prst="rect">
            <a:avLst/>
          </a:prstGeom>
          <a:ln w="0">
            <a:noFill/>
          </a:ln>
        </p:spPr>
      </p:pic>
      <p:pic>
        <p:nvPicPr>
          <p:cNvPr id="82" name="Picture 12" descr=""/>
          <p:cNvPicPr/>
          <p:nvPr/>
        </p:nvPicPr>
        <p:blipFill>
          <a:blip r:embed="rId4"/>
          <a:stretch/>
        </p:blipFill>
        <p:spPr>
          <a:xfrm>
            <a:off x="7452360" y="4893480"/>
            <a:ext cx="735480" cy="249480"/>
          </a:xfrm>
          <a:prstGeom prst="rect">
            <a:avLst/>
          </a:prstGeom>
          <a:ln w="0">
            <a:noFill/>
          </a:ln>
        </p:spPr>
      </p:pic>
      <p:pic>
        <p:nvPicPr>
          <p:cNvPr id="83" name="Picture 13" descr=""/>
          <p:cNvPicPr/>
          <p:nvPr/>
        </p:nvPicPr>
        <p:blipFill>
          <a:blip r:embed="rId5"/>
          <a:stretch/>
        </p:blipFill>
        <p:spPr>
          <a:xfrm>
            <a:off x="9341640" y="4897800"/>
            <a:ext cx="669960" cy="328680"/>
          </a:xfrm>
          <a:prstGeom prst="rect">
            <a:avLst/>
          </a:prstGeom>
          <a:ln w="0">
            <a:noFill/>
          </a:ln>
        </p:spPr>
      </p:pic>
      <p:pic>
        <p:nvPicPr>
          <p:cNvPr id="84" name="Picture 14" descr=""/>
          <p:cNvPicPr/>
          <p:nvPr/>
        </p:nvPicPr>
        <p:blipFill>
          <a:blip r:embed="rId6"/>
          <a:stretch/>
        </p:blipFill>
        <p:spPr>
          <a:xfrm>
            <a:off x="8246520" y="4765320"/>
            <a:ext cx="501120" cy="494280"/>
          </a:xfrm>
          <a:prstGeom prst="rect">
            <a:avLst/>
          </a:prstGeom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GB" sz="6000" spc="-1" strike="noStrike">
                <a:solidFill>
                  <a:schemeClr val="dk1"/>
                </a:solidFill>
                <a:latin typeface="Aptos Display"/>
              </a:rPr>
              <a:t>Click to edit Master title style</a:t>
            </a:r>
            <a:endParaRPr b="0" lang="en-FR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Click to edit Master text styles</a:t>
            </a:r>
            <a:endParaRPr b="0" lang="en-FR" sz="24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2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Application>LibreOffice/24.2.7.2$Linux_X86_64 LibreOffice_project/420$Build-2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2020-02-28T17:52:05Z</dcterms:created>
  <dc:creator/>
  <dc:description/>
  <dc:language>fr-FR</dc:language>
  <cp:lastModifiedBy/>
  <cp:lastPrinted>2017-10-30T11:51:03Z</cp:lastPrinted>
  <dcterms:modified xsi:type="dcterms:W3CDTF">2026-01-15T12:19:34Z</dcterms:modified>
  <cp:revision>23</cp:revision>
  <dc:subject/>
  <dc:title>Cliquez et modifiez le titre  en Arial 24 pt gras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0x0101002A3E824275A54C46948C4079E0FDEF45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